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6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2934" y="-10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17.10.2023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17.10.2023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17.10.2023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17.10.2023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audio" Target="../media/audio2.wav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4.png"/><Relationship Id="rId18" Type="http://schemas.openxmlformats.org/officeDocument/2006/relationships/image" Target="../media/image28.png"/><Relationship Id="rId3" Type="http://schemas.openxmlformats.org/officeDocument/2006/relationships/audio" Target="../media/audio1.wav"/><Relationship Id="rId21" Type="http://schemas.openxmlformats.org/officeDocument/2006/relationships/image" Target="../media/image4.png"/><Relationship Id="rId7" Type="http://schemas.openxmlformats.org/officeDocument/2006/relationships/image" Target="../media/image7.png"/><Relationship Id="rId12" Type="http://schemas.openxmlformats.org/officeDocument/2006/relationships/image" Target="../media/image11.png"/><Relationship Id="rId17" Type="http://schemas.openxmlformats.org/officeDocument/2006/relationships/image" Target="../media/image27.png"/><Relationship Id="rId2" Type="http://schemas.openxmlformats.org/officeDocument/2006/relationships/audio" Target="../media/audio2.wav"/><Relationship Id="rId16" Type="http://schemas.openxmlformats.org/officeDocument/2006/relationships/image" Target="../media/image26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8.png"/><Relationship Id="rId5" Type="http://schemas.openxmlformats.org/officeDocument/2006/relationships/image" Target="../media/image3.png"/><Relationship Id="rId15" Type="http://schemas.openxmlformats.org/officeDocument/2006/relationships/image" Target="../media/image25.png"/><Relationship Id="rId23" Type="http://schemas.openxmlformats.org/officeDocument/2006/relationships/image" Target="../media/image8.png"/><Relationship Id="rId10" Type="http://schemas.openxmlformats.org/officeDocument/2006/relationships/image" Target="../media/image23.png"/><Relationship Id="rId19" Type="http://schemas.openxmlformats.org/officeDocument/2006/relationships/image" Target="../media/image16.png"/><Relationship Id="rId4" Type="http://schemas.openxmlformats.org/officeDocument/2006/relationships/image" Target="../media/image22.jpeg"/><Relationship Id="rId9" Type="http://schemas.openxmlformats.org/officeDocument/2006/relationships/image" Target="../media/image10.png"/><Relationship Id="rId14" Type="http://schemas.openxmlformats.org/officeDocument/2006/relationships/image" Target="../media/image13.png"/><Relationship Id="rId22" Type="http://schemas.openxmlformats.org/officeDocument/2006/relationships/image" Target="../media/image2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0.png"/><Relationship Id="rId18" Type="http://schemas.openxmlformats.org/officeDocument/2006/relationships/image" Target="../media/image13.png"/><Relationship Id="rId3" Type="http://schemas.openxmlformats.org/officeDocument/2006/relationships/audio" Target="../media/audio2.wav"/><Relationship Id="rId21" Type="http://schemas.openxmlformats.org/officeDocument/2006/relationships/image" Target="../media/image16.png"/><Relationship Id="rId7" Type="http://schemas.openxmlformats.org/officeDocument/2006/relationships/image" Target="../media/image5.png"/><Relationship Id="rId12" Type="http://schemas.openxmlformats.org/officeDocument/2006/relationships/image" Target="../media/image29.png"/><Relationship Id="rId17" Type="http://schemas.openxmlformats.org/officeDocument/2006/relationships/image" Target="../media/image24.png"/><Relationship Id="rId2" Type="http://schemas.openxmlformats.org/officeDocument/2006/relationships/audio" Target="../media/audio1.wav"/><Relationship Id="rId16" Type="http://schemas.openxmlformats.org/officeDocument/2006/relationships/image" Target="../media/image11.png"/><Relationship Id="rId20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8.png"/><Relationship Id="rId5" Type="http://schemas.openxmlformats.org/officeDocument/2006/relationships/image" Target="../media/image3.png"/><Relationship Id="rId15" Type="http://schemas.openxmlformats.org/officeDocument/2006/relationships/image" Target="../media/image18.png"/><Relationship Id="rId23" Type="http://schemas.openxmlformats.org/officeDocument/2006/relationships/image" Target="../media/image28.png"/><Relationship Id="rId10" Type="http://schemas.openxmlformats.org/officeDocument/2006/relationships/image" Target="../media/image20.png"/><Relationship Id="rId19" Type="http://schemas.openxmlformats.org/officeDocument/2006/relationships/image" Target="../media/image25.png"/><Relationship Id="rId4" Type="http://schemas.openxmlformats.org/officeDocument/2006/relationships/image" Target="../media/image30.png"/><Relationship Id="rId9" Type="http://schemas.openxmlformats.org/officeDocument/2006/relationships/image" Target="../media/image7.png"/><Relationship Id="rId14" Type="http://schemas.openxmlformats.org/officeDocument/2006/relationships/image" Target="../media/image23.png"/><Relationship Id="rId22" Type="http://schemas.openxmlformats.org/officeDocument/2006/relationships/image" Target="../media/image3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11" Type="http://schemas.openxmlformats.org/officeDocument/2006/relationships/image" Target="../media/image42.png"/><Relationship Id="rId5" Type="http://schemas.openxmlformats.org/officeDocument/2006/relationships/image" Target="../media/image36.png"/><Relationship Id="rId10" Type="http://schemas.openxmlformats.org/officeDocument/2006/relationships/image" Target="../media/image41.png"/><Relationship Id="rId4" Type="http://schemas.openxmlformats.org/officeDocument/2006/relationships/image" Target="../media/image35.png"/><Relationship Id="rId9" Type="http://schemas.openxmlformats.org/officeDocument/2006/relationships/image" Target="../media/image4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4.png"/><Relationship Id="rId7" Type="http://schemas.openxmlformats.org/officeDocument/2006/relationships/image" Target="../media/image39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10" Type="http://schemas.openxmlformats.org/officeDocument/2006/relationships/image" Target="../media/image50.png"/><Relationship Id="rId4" Type="http://schemas.openxmlformats.org/officeDocument/2006/relationships/image" Target="../media/image45.png"/><Relationship Id="rId9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f3.ppt-online.org/files3/slide/5/5qUYCTl8jhG7XMIOvpgfFmtxWn63R2zJBaPy4r/slide-2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16"/>
          <a:stretch/>
        </p:blipFill>
        <p:spPr bwMode="auto">
          <a:xfrm>
            <a:off x="-150539" y="2420888"/>
            <a:ext cx="9294539" cy="5039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1520" y="476672"/>
            <a:ext cx="87129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Интерактивная игра для детей старшего дошкольного возраста</a:t>
            </a:r>
            <a:br>
              <a:rPr lang="ru-RU" sz="3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«Осень – время сбора урожая»</a:t>
            </a:r>
            <a:endParaRPr lang="ru-RU" sz="36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3694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5" y="-1221875"/>
            <a:ext cx="9577064" cy="8288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8" descr="F:\$dfghjk\$fg\КОРЗИНКА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068960"/>
            <a:ext cx="3416340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F:\$dfghjk\$fg\мальчик и сын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366120"/>
            <a:ext cx="4491881" cy="4491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1" descr="F:\$dfghjk\$fg\виноград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0164" y="5512764"/>
            <a:ext cx="2410144" cy="1473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2" descr="F:\$dfghjk\$fg\груша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3827" y="4269161"/>
            <a:ext cx="874729" cy="1230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4" descr="F:\$dfghjk\$fg\капуста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907" y="2943238"/>
            <a:ext cx="1555343" cy="1356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7" descr="F:\$dfghjk\$fg\облепиха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7450" y="5508927"/>
            <a:ext cx="1542304" cy="1324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0" descr="F:\$dfghjk\$fg\терновник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880" y="1128525"/>
            <a:ext cx="1814713" cy="1814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1" descr="F:\$dfghjk\$fg\помидор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9980" y="5534028"/>
            <a:ext cx="1164274" cy="1164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4" descr="F:\$dfghjk\$fg\кабачок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2513" y="2200385"/>
            <a:ext cx="2670068" cy="146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5" descr="F:\$dfghjk\$fg\яблоко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143" y="6581"/>
            <a:ext cx="1487201" cy="1487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6" descr="F:\$dfghjk\$fg\подберезовик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2913" y="281525"/>
            <a:ext cx="1731503" cy="1754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F:\$dfghjk\$fg\лисички.png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12" t="17396" r="16370" b="19826"/>
          <a:stretch/>
        </p:blipFill>
        <p:spPr bwMode="auto">
          <a:xfrm>
            <a:off x="7534966" y="-209447"/>
            <a:ext cx="1609034" cy="1703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5" descr="F:\$dfghjk\$fg\брусника.pn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9980" y="3068960"/>
            <a:ext cx="1537958" cy="1037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F:\$dfghjk\$fg\фундук.pn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5594" y="1824302"/>
            <a:ext cx="1597319" cy="128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2" descr="F:\$dfghjk\$fg\огурец.png"/>
          <p:cNvPicPr>
            <a:picLocks noChangeAspect="1" noChangeArrowheads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903" b="23352"/>
          <a:stretch/>
        </p:blipFill>
        <p:spPr bwMode="auto">
          <a:xfrm>
            <a:off x="2172268" y="4172745"/>
            <a:ext cx="1972326" cy="921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3" descr="F:\$dfghjk\$fg\лук.pn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4594" y="3660935"/>
            <a:ext cx="1522502" cy="1679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8" descr="F:\$dfghjk\$fg\картошка.pn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0495" y="1340435"/>
            <a:ext cx="1368941" cy="1151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6" descr="F:\$dfghjk\$fg\морковь.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907" y="3902545"/>
            <a:ext cx="1292048" cy="1873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9" descr="F:\$dfghjk\$fg\тыква.png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6049" y="-137354"/>
            <a:ext cx="2052136" cy="2052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6770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58382E-6 L 0.17725 0.367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54" y="1835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прав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89017E-6 L 0.60799 0.2790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399" y="1394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прав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2948E-6 L 0.51702 0.1181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851" y="589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прав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15607E-7 L 0.679 0.0254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941" y="127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прав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16185E-6 L 0.56077 -0.1919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038" y="-959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прав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32948E-6 L 0.34149 0.04324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66" y="215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прав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vukovoy-effekt-nepravilnogo-otveta-wrong-buzzer-sound-eff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vukovoy-effekt-nepravilnogo-otveta-wrong-buzzer-sound-eff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vukovoy-effekt-nepravilnogo-otveta-wrong-buzzer-sound-eff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vukovoy-effekt-nepravilnogo-otveta-wrong-buzzer-sound-eff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vukovoy-effekt-nepravilnogo-otveta-wrong-buzzer-sound-eff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vukovoy-effekt-nepravilnogo-otveta-wrong-buzzer-sound-eff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vukovoy-effekt-nepravilnogo-otveta-wrong-buzzer-sound-eff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vukovoy-effekt-nepravilnogo-otveta-wrong-buzzer-sound-eff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vukovoy-effekt-nepravilnogo-otveta-wrong-buzzer-sound-eff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0.00024 L -0.07986 0.44116 " pathEditMode="relative" rAng="0" ptsTypes="AA">
                                      <p:cBhvr>
                                        <p:cTn id="1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3" y="2203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прав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74 -0.04925 L 0.31858 0.82035 " pathEditMode="relative" rAng="0" ptsTypes="AA">
                                      <p:cBhvr>
                                        <p:cTn id="1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33" y="4346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прав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" descr="https://gas-kvas.com/uploads/posts/2023-01/1673483776_gas-kvas-com-p-fruktovii-sad-detskii-risunok-10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507"/>
          <a:stretch/>
        </p:blipFill>
        <p:spPr bwMode="auto">
          <a:xfrm>
            <a:off x="-528489" y="-171400"/>
            <a:ext cx="9672489" cy="7272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8" descr="F:\$dfghjk\$fg\КОРЗИНКА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068960"/>
            <a:ext cx="3416340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2" descr="F:\$dfghjk\$fg\груша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5175" y="4067257"/>
            <a:ext cx="874729" cy="1230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4" descr="F:\$dfghjk\$fg\капуста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2728491"/>
            <a:ext cx="1555343" cy="1356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6" descr="F:\$dfghjk\$fg\морковь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27" y="4039426"/>
            <a:ext cx="1292048" cy="1873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1" descr="F:\$dfghjk\$fg\помидор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4713" y="5534028"/>
            <a:ext cx="1164274" cy="1164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2" descr="F:\$dfghjk\$fg\огурец.pn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903" b="23352"/>
          <a:stretch/>
        </p:blipFill>
        <p:spPr bwMode="auto">
          <a:xfrm>
            <a:off x="2441058" y="4526606"/>
            <a:ext cx="1726061" cy="80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3" descr="F:\$dfghjk\$fg\лук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8150" y="3788116"/>
            <a:ext cx="1154470" cy="1273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4" descr="F:\$dfghjk\$fg\кабачок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008" y="2705946"/>
            <a:ext cx="2376265" cy="1299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5" descr="F:\$dfghjk\$fg\яблоко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658938"/>
            <a:ext cx="1301508" cy="1301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6" descr="F:\$dfghjk\$fg\подберезовик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564" y="1432514"/>
            <a:ext cx="1731503" cy="1754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F:\$dfghjk\$fg\масленок.png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55" t="19959" r="28464" b="31664"/>
          <a:stretch/>
        </p:blipFill>
        <p:spPr bwMode="auto">
          <a:xfrm>
            <a:off x="5034648" y="376525"/>
            <a:ext cx="1184092" cy="1509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3" descr="F:\$dfghjk\$fg\лисички.png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12" t="17396" r="16370" b="19826"/>
          <a:stretch/>
        </p:blipFill>
        <p:spPr bwMode="auto">
          <a:xfrm>
            <a:off x="1889182" y="670521"/>
            <a:ext cx="1601826" cy="1695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4" descr="F:\$dfghjk\$fg\шиповник.pn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0545" y="1212921"/>
            <a:ext cx="2002075" cy="1350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5" descr="F:\$dfghjk\$fg\брусника.pn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2246" y="2791186"/>
            <a:ext cx="1354417" cy="913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6" descr="F:\$dfghjk\$fg\фундук.pn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0814" y="229377"/>
            <a:ext cx="1597319" cy="128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1" descr="F:\$dfghjk\$fg\виноград.pn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0962" y="5333457"/>
            <a:ext cx="2410144" cy="1473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5" descr="F:\$dfghjk\$fg\мальчик и сын.png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6282" y="2627433"/>
            <a:ext cx="4491881" cy="4491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0" descr="F:\$dfghjk\$fg\терновник.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42" y="507221"/>
            <a:ext cx="1564904" cy="1564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7" descr="F:\$dfghjk\$fg\облепиха.png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7450" y="5508927"/>
            <a:ext cx="1542304" cy="1324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74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zvukovoy-effekt-nepravilnogo-otveta-wrong-buzzer-sound-eff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zvukovoy-effekt-nepravilnogo-otveta-wrong-buzzer-sound-eff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zvukovoy-effekt-nepravilnogo-otveta-wrong-buzzer-sound-eff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zvukovoy-effekt-nepravilnogo-otveta-wrong-buzzer-sound-eff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zvukovoy-effekt-nepravilnogo-otveta-wrong-buzzer-sound-eff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96296E-6 L 0.74392 0.50093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187" y="2504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прав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6 L -0.07101 0.39953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59" y="1997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прав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zvukovoy-effekt-nepravilnogo-otveta-wrong-buzzer-sound-eff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zvukovoy-effekt-nepravilnogo-otveta-wrong-buzzer-sound-eff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zvukovoy-effekt-nepravilnogo-otveta-wrong-buzzer-sound-eff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zvukovoy-effekt-nepravilnogo-otveta-wrong-buzzer-sound-eff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zvukovoy-effekt-nepravilnogo-otveta-wrong-buzzer-sound-eff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11111E-6 L 0.53681 0.00625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40" y="30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прав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zvukovoy-effekt-nepravilnogo-otveta-wrong-buzzer-sound-eff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zvukovoy-effekt-nepravilnogo-otveta-wrong-buzzer-sound-eff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0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48148E-6 L 0.39011 -0.10579 " pathEditMode="relative" rAng="0" ptsTypes="AA">
                                      <p:cBhvr>
                                        <p:cTn id="12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97" y="-530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прав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81481E-6 L 0.69288 -0.11227 " pathEditMode="relative" rAng="0" ptsTypes="AA">
                                      <p:cBhvr>
                                        <p:cTn id="1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635" y="-562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прав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3771" y="-161176"/>
            <a:ext cx="9565202" cy="7086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8" descr="F:\$dfghjk\$fg\КОРЗИНКА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068960"/>
            <a:ext cx="3416340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5" descr="F:\$dfghjk\$fg\мальчик и сын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366120"/>
            <a:ext cx="4491881" cy="4491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1" descr="F:\$dfghjk\$fg\виноград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5431" y="5534028"/>
            <a:ext cx="2410144" cy="1473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 descr="F:\$dfghjk\$fg\груша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1622" y="3844008"/>
            <a:ext cx="874729" cy="1230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4" descr="F:\$dfghjk\$fg\капуста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3191" y="160338"/>
            <a:ext cx="1555343" cy="1356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6" descr="F:\$dfghjk\$fg\морковь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3658232"/>
            <a:ext cx="1292048" cy="1873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7" descr="F:\$dfghjk\$fg\облепиха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6033" y="5373397"/>
            <a:ext cx="1542304" cy="1324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0" descr="F:\$dfghjk\$fg\терновник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968" y="107538"/>
            <a:ext cx="1564904" cy="1564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1" descr="F:\$dfghjk\$fg\помидор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4713" y="5534028"/>
            <a:ext cx="1164274" cy="1164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2" descr="F:\$dfghjk\$fg\огурец.png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903" b="23352"/>
          <a:stretch/>
        </p:blipFill>
        <p:spPr bwMode="auto">
          <a:xfrm>
            <a:off x="1533819" y="3169085"/>
            <a:ext cx="1726061" cy="80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3" descr="F:\$dfghjk\$fg\лук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6033" y="3021575"/>
            <a:ext cx="1154470" cy="1273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4" descr="F:\$dfghjk\$fg\кабачок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1514" y="1116981"/>
            <a:ext cx="2017356" cy="1103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5" descr="F:\$dfghjk\$fg\яблоко.pn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7967" y="107538"/>
            <a:ext cx="1034594" cy="1034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6" descr="F:\$dfghjk\$fg\подберезовик.pn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8242" y="1221249"/>
            <a:ext cx="1731503" cy="1754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F:\$dfghjk\$fg\масленок.png"/>
          <p:cNvPicPr>
            <a:picLocks noChangeAspect="1" noChangeArrowheads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55" t="19959" r="28464" b="31664"/>
          <a:stretch/>
        </p:blipFill>
        <p:spPr bwMode="auto">
          <a:xfrm>
            <a:off x="4941882" y="2266658"/>
            <a:ext cx="1184092" cy="1509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" descr="F:\$dfghjk\$fg\лисички.png"/>
          <p:cNvPicPr>
            <a:picLocks noChangeAspect="1" noChangeArrowheads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12" t="17396" r="16370" b="19826"/>
          <a:stretch/>
        </p:blipFill>
        <p:spPr bwMode="auto">
          <a:xfrm>
            <a:off x="1730603" y="184740"/>
            <a:ext cx="1332494" cy="141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6" descr="F:\$dfghjk\$fg\фундук.pn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7472" y="-37110"/>
            <a:ext cx="1597319" cy="128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AutoShape 2" descr="https://top-fon.com/uploads/posts/2023-01/1674652505_top-fon-com-p-fon-skazochnii-les-dlya-prezentatsii-1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2" name="AutoShape 4" descr="https://top-fon.com/uploads/posts/2023-01/1674652505_top-fon-com-p-fon-skazochnii-les-dlya-prezentatsii-19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8" name="Picture 4" descr="F:\$dfghjk\$fg\шиповник.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038" y="2186852"/>
            <a:ext cx="1709044" cy="1153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5" descr="F:\$dfghjk\$fg\брусника.png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6445" y="1958515"/>
            <a:ext cx="1354417" cy="913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0424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2.77556E-17 L -0.05833 0.6439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17" y="3219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прав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96296E-6 L -0.02934 0.3622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6" y="1810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прав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7.40741E-7 L 0.07587 0.2379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85" y="1189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прав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vukovoy-effekt-nepravilnogo-otveta-wrong-buzzer-sound-eff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7.40741E-7 L 0.66163 0.40139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073" y="2006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прав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0.00277 L 0.42049 0.63561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937" y="3163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прав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vukovoy-effekt-nepravilnogo-otveta-wrong-buzzer-sound-eff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33333E-6 L 0.48195 0.45232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097" y="2261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прав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vukovoy-effekt-nepravilnogo-otveta-wrong-buzzer-sound-eff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vukovoy-effekt-nepravilnogo-otveta-wrong-buzzer-sound-eff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vukovoy-effekt-nepravilnogo-otveta-wrong-buzzer-sound-eff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vukovoy-effekt-nepravilnogo-otveta-wrong-buzzer-sound-eff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vukovoy-effekt-nepravilnogo-otveta-wrong-buzzer-sound-eff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vukovoy-effekt-nepravilnogo-otveta-wrong-buzzer-sound-eff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vukovoy-effekt-nepravilnogo-otveta-wrong-buzzer-sound-eff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vukovoy-effekt-nepravilnogo-otveta-wrong-buzzer-sound-eff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vukovoy-effekt-nepravilnogo-otveta-wrong-buzzer-sound-eff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pibig.info/uploads/posts/2022-12/1670877912_9-pibig-info-p-ramka-dlya-podelki-iz-prirodnogo-materiala-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8720" y="-531440"/>
            <a:ext cx="12687300" cy="809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F:\$dfghjk\$fg\дети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9501" y="2087936"/>
            <a:ext cx="10748861" cy="5391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$dfghjk\$fg\желудь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3653" y="252263"/>
            <a:ext cx="1805333" cy="1240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$dfghjk\$fg\Ель шишка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92923">
            <a:off x="6504304" y="1522123"/>
            <a:ext cx="813082" cy="1705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$dfghjk\$fg\клен листья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-80939"/>
            <a:ext cx="1500836" cy="1682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:\$dfghjk\$fg\рябина лист.pn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213" b="33871"/>
          <a:stretch/>
        </p:blipFill>
        <p:spPr bwMode="auto">
          <a:xfrm>
            <a:off x="2699792" y="1602038"/>
            <a:ext cx="1994664" cy="1216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F:\$dfghjk\$fg\Сосна шишка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9027" y="-126491"/>
            <a:ext cx="1553093" cy="1998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F:\$dfghjk\$fg\каштан плод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727" y="668503"/>
            <a:ext cx="1329655" cy="1329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F:\$dfghjk\$fg\1675632754_grizly-club-p-kora-dereva-klipart-1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4666" y="2072453"/>
            <a:ext cx="1350881" cy="1350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F:\$dfghjk\$fg\мох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316" y="1729530"/>
            <a:ext cx="1783239" cy="1508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1916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89017E-7 L -0.23507 0.4816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53" y="24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50289E-6 L 0.34045 0.4839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14" y="24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46821E-7 L 0.10121 0.6092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52" y="304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58382E-6 L 0.09288 0.708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35" y="353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44509E-6 L 0.15417 0.7033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08" y="351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5.55112E-17 L -0.37153 0.26728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76" y="133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58382E-6 L -0.23559 0.62427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88" y="312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04624E-6 L -0.21632 0.41572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816" y="207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s2.best-wallpaper.net/wallpaper/2560x1440/2203/Maple-tree-yellow-leaves-grass-sun-rays-autumn_2560x144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468"/>
          <a:stretch/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F:\$dfghjk\$fg\белка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00894" y="-342353"/>
            <a:ext cx="2592288" cy="2487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F:\$dfghjk\$fg\фун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6494" y="5749113"/>
            <a:ext cx="1507445" cy="918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F:\$dfghjk\$fg\масленок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38" t="23049" r="27436" b="33247"/>
          <a:stretch/>
        </p:blipFill>
        <p:spPr bwMode="auto">
          <a:xfrm>
            <a:off x="3707904" y="5056303"/>
            <a:ext cx="1493473" cy="1619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F:\$dfghjk\$fg\подберезовик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0841" y="4378659"/>
            <a:ext cx="1705902" cy="1728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F:\$dfghjk\$fg\Сосна шишка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219" y="3406068"/>
            <a:ext cx="1427675" cy="183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1" name="Picture 11" descr="F:\$dfghjk\$fg\зерна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1539" y="2489521"/>
            <a:ext cx="1933667" cy="1902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F:\$dfghjk\$fg\трава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6267" y="3227410"/>
            <a:ext cx="3687898" cy="2302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F:\$dfghjk\$fg\мышь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18099"/>
            <a:ext cx="2448272" cy="1666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4627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1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62428E-7 L -0.31233 0.407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25" y="20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3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1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13873E-6 L -0.69601 0.0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809" y="19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3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1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3.4104E-6 L -0.07465 -0.5079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33" y="-254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3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79191E-6 L 0.20608 -0.6205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95" y="-310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1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75723E-6 L -0.34149 -0.6249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083" y="-312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51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73988E-6 L -0.05798 -0.57526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99" y="-287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8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7</Words>
  <Application>Microsoft Office PowerPoint</Application>
  <PresentationFormat>Экран (4:3)</PresentationFormat>
  <Paragraphs>1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Всия Господин Галактики</dc:creator>
  <cp:lastModifiedBy>Всия Господин Галактики</cp:lastModifiedBy>
  <cp:revision>17</cp:revision>
  <dcterms:created xsi:type="dcterms:W3CDTF">2023-10-14T18:44:22Z</dcterms:created>
  <dcterms:modified xsi:type="dcterms:W3CDTF">2023-10-17T19:23:00Z</dcterms:modified>
</cp:coreProperties>
</file>